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70" r:id="rId2"/>
    <p:sldId id="271" r:id="rId3"/>
    <p:sldId id="290" r:id="rId4"/>
    <p:sldId id="262" r:id="rId5"/>
    <p:sldId id="310" r:id="rId6"/>
    <p:sldId id="542" r:id="rId7"/>
    <p:sldId id="545" r:id="rId8"/>
    <p:sldId id="573" r:id="rId9"/>
    <p:sldId id="574" r:id="rId10"/>
    <p:sldId id="575" r:id="rId11"/>
    <p:sldId id="576" r:id="rId12"/>
    <p:sldId id="577" r:id="rId13"/>
    <p:sldId id="578" r:id="rId14"/>
    <p:sldId id="544" r:id="rId15"/>
    <p:sldId id="558" r:id="rId16"/>
    <p:sldId id="559" r:id="rId17"/>
    <p:sldId id="539" r:id="rId18"/>
    <p:sldId id="332" r:id="rId19"/>
    <p:sldId id="495" r:id="rId20"/>
    <p:sldId id="256" r:id="rId21"/>
    <p:sldId id="496" r:id="rId22"/>
    <p:sldId id="497" r:id="rId23"/>
    <p:sldId id="560" r:id="rId24"/>
    <p:sldId id="580" r:id="rId25"/>
    <p:sldId id="581" r:id="rId26"/>
    <p:sldId id="561" r:id="rId27"/>
    <p:sldId id="582" r:id="rId28"/>
    <p:sldId id="562" r:id="rId29"/>
    <p:sldId id="583" r:id="rId30"/>
    <p:sldId id="584" r:id="rId31"/>
    <p:sldId id="585" r:id="rId32"/>
    <p:sldId id="587" r:id="rId33"/>
    <p:sldId id="565" r:id="rId34"/>
    <p:sldId id="566" r:id="rId35"/>
    <p:sldId id="567" r:id="rId36"/>
    <p:sldId id="293" r:id="rId37"/>
    <p:sldId id="302" r:id="rId38"/>
    <p:sldId id="5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4EEB13-2012-4996-B0C9-46DD5A1CAFB4}" v="23" dt="2018-09-11T20:27:23.683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>
        <p:scale>
          <a:sx n="33" d="100"/>
          <a:sy n="33" d="100"/>
        </p:scale>
        <p:origin x="1906" y="90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A14EEB13-2012-4996-B0C9-46DD5A1CAFB4}"/>
    <pc:docChg chg="delSld modSld delMainMaster">
      <pc:chgData name="Rob Sewell" userId="c802df42025d5e1f" providerId="LiveId" clId="{A14EEB13-2012-4996-B0C9-46DD5A1CAFB4}" dt="2018-09-11T20:27:23.683" v="21"/>
      <pc:docMkLst>
        <pc:docMk/>
      </pc:docMkLst>
      <pc:sldChg chg="addSp modSp modTransition">
        <pc:chgData name="Rob Sewell" userId="c802df42025d5e1f" providerId="LiveId" clId="{A14EEB13-2012-4996-B0C9-46DD5A1CAFB4}" dt="2018-09-11T20:27:10.747" v="20"/>
        <pc:sldMkLst>
          <pc:docMk/>
          <pc:sldMk cId="2202695846" sldId="256"/>
        </pc:sldMkLst>
        <pc:spChg chg="add mod">
          <ac:chgData name="Rob Sewell" userId="c802df42025d5e1f" providerId="LiveId" clId="{A14EEB13-2012-4996-B0C9-46DD5A1CAFB4}" dt="2018-09-11T20:26:35.716" v="16" actId="571"/>
          <ac:spMkLst>
            <pc:docMk/>
            <pc:sldMk cId="2202695846" sldId="256"/>
            <ac:spMk id="20" creationId="{9A8F8DD4-48CA-48C5-98FF-7A1E83E24EEC}"/>
          </ac:spMkLst>
        </pc:spChg>
        <pc:spChg chg="add mod">
          <ac:chgData name="Rob Sewell" userId="c802df42025d5e1f" providerId="LiveId" clId="{A14EEB13-2012-4996-B0C9-46DD5A1CAFB4}" dt="2018-09-11T20:26:35.716" v="16" actId="571"/>
          <ac:spMkLst>
            <pc:docMk/>
            <pc:sldMk cId="2202695846" sldId="256"/>
            <ac:spMk id="22" creationId="{1059A16F-6E98-41B1-9708-83D1FD3FE129}"/>
          </ac:spMkLst>
        </pc:spChg>
        <pc:spChg chg="add mod">
          <ac:chgData name="Rob Sewell" userId="c802df42025d5e1f" providerId="LiveId" clId="{A14EEB13-2012-4996-B0C9-46DD5A1CAFB4}" dt="2018-09-11T20:26:35.716" v="16" actId="571"/>
          <ac:spMkLst>
            <pc:docMk/>
            <pc:sldMk cId="2202695846" sldId="256"/>
            <ac:spMk id="24" creationId="{8986E1B2-E1ED-4CBB-99F2-EF20D9FC1C0E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37" creationId="{A1CDF0DB-3291-4814-963C-FD036AA52F03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39" creationId="{2E054BFC-63DF-4215-A841-3FF3B1BEFD31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40" creationId="{E14EACD1-C0EE-43CC-B106-40D90FA9F872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41" creationId="{3EAA4D9E-AE3F-4617-AEAA-75742CBED268}"/>
          </ac:spMkLst>
        </pc:spChg>
        <pc:picChg chg="mod">
          <ac:chgData name="Rob Sewell" userId="c802df42025d5e1f" providerId="LiveId" clId="{A14EEB13-2012-4996-B0C9-46DD5A1CAFB4}" dt="2018-09-11T18:00:32.843" v="14" actId="207"/>
          <ac:picMkLst>
            <pc:docMk/>
            <pc:sldMk cId="2202695846" sldId="256"/>
            <ac:picMk id="11" creationId="{4F068335-BF09-4BDD-8119-9D2270561BDD}"/>
          </ac:picMkLst>
        </pc:picChg>
        <pc:picChg chg="mod">
          <ac:chgData name="Rob Sewell" userId="c802df42025d5e1f" providerId="LiveId" clId="{A14EEB13-2012-4996-B0C9-46DD5A1CAFB4}" dt="2018-09-11T18:00:25.783" v="12" actId="207"/>
          <ac:picMkLst>
            <pc:docMk/>
            <pc:sldMk cId="2202695846" sldId="256"/>
            <ac:picMk id="13" creationId="{16ED5915-10CE-49AB-8BF4-31B2F77DB362}"/>
          </ac:picMkLst>
        </pc:picChg>
        <pc:picChg chg="mod">
          <ac:chgData name="Rob Sewell" userId="c802df42025d5e1f" providerId="LiveId" clId="{A14EEB13-2012-4996-B0C9-46DD5A1CAFB4}" dt="2018-09-11T18:00:28.615" v="13" actId="207"/>
          <ac:picMkLst>
            <pc:docMk/>
            <pc:sldMk cId="2202695846" sldId="256"/>
            <ac:picMk id="15" creationId="{94C291E3-04E9-4853-8ACE-932ADB89BFCA}"/>
          </ac:picMkLst>
        </pc:picChg>
        <pc:picChg chg="mod">
          <ac:chgData name="Rob Sewell" userId="c802df42025d5e1f" providerId="LiveId" clId="{A14EEB13-2012-4996-B0C9-46DD5A1CAFB4}" dt="2018-09-11T18:00:44.231" v="15" actId="207"/>
          <ac:picMkLst>
            <pc:docMk/>
            <pc:sldMk cId="2202695846" sldId="256"/>
            <ac:picMk id="25" creationId="{CBC546D6-4F03-42F2-A1DE-917F67E01BBC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26" creationId="{D9F5395E-B2A9-4AA1-9924-3A289ECD1256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28" creationId="{17161ED6-9BA9-4B96-99D9-2EF1454EC985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29" creationId="{2AE89D7D-070F-4480-87FE-24D700E9A685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0" creationId="{1D072DB1-3C61-47DA-AA84-EA21D1EA5F3A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1" creationId="{E105BFD1-CC33-4470-80EB-2F775EFC2116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2" creationId="{47B2E6A7-EC6A-4A34-B4A6-8F03159F9849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3" creationId="{8E012441-620C-414A-8907-2AEDE6595652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4" creationId="{0EF25236-2532-4014-A90E-B4F59D16723C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5" creationId="{C7DB7951-4909-4E60-A3C2-848343CE7346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6" creationId="{29D81166-BA4D-4ACF-A042-204E19A4852C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38" creationId="{6C74C355-3161-49AC-8CF0-80B398DAF93D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42" creationId="{5775D294-EBDA-4E58-8FB5-C9D0F4CEC6D5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43" creationId="{A647787A-0D7B-4070-AFB0-3253F0E7A47B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44" creationId="{B54FC551-D370-4731-A1C5-5C47C2D11558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45" creationId="{6A048A9B-87AC-4BDA-87CE-27E72C0D553A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46" creationId="{B8187A46-41CC-435E-A184-6B90F9F776A6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47" creationId="{281F2CE1-898C-42DB-AB94-B4079C018CD8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48" creationId="{68407AA2-159D-4365-A92B-46C63717EBD4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49" creationId="{C9DDC2BA-9743-48AA-8150-1B57765BD0A8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50" creationId="{0A825411-A75E-4E52-980D-8E964C1BF844}"/>
          </ac:picMkLst>
        </pc:picChg>
        <pc:picChg chg="add mod">
          <ac:chgData name="Rob Sewell" userId="c802df42025d5e1f" providerId="LiveId" clId="{A14EEB13-2012-4996-B0C9-46DD5A1CAFB4}" dt="2018-09-11T20:26:38.419" v="17" actId="571"/>
          <ac:picMkLst>
            <pc:docMk/>
            <pc:sldMk cId="2202695846" sldId="256"/>
            <ac:picMk id="51" creationId="{2227104B-BC08-4B4A-B7C6-14329E718090}"/>
          </ac:picMkLst>
        </pc:picChg>
      </pc:sldChg>
      <pc:sldChg chg="del">
        <pc:chgData name="Rob Sewell" userId="c802df42025d5e1f" providerId="LiveId" clId="{A14EEB13-2012-4996-B0C9-46DD5A1CAFB4}" dt="2018-09-11T17:54:06.352" v="0" actId="2696"/>
        <pc:sldMkLst>
          <pc:docMk/>
          <pc:sldMk cId="3880213463" sldId="257"/>
        </pc:sldMkLst>
      </pc:sldChg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  <pc:sldMasterChg chg="del delSldLayout">
        <pc:chgData name="Rob Sewell" userId="c802df42025d5e1f" providerId="LiveId" clId="{A14EEB13-2012-4996-B0C9-46DD5A1CAFB4}" dt="2018-09-11T17:54:06.415" v="8" actId="2696"/>
        <pc:sldMasterMkLst>
          <pc:docMk/>
          <pc:sldMasterMk cId="571665369" sldId="2147483676"/>
        </pc:sldMasterMkLst>
        <pc:sldLayoutChg chg="del">
          <pc:chgData name="Rob Sewell" userId="c802df42025d5e1f" providerId="LiveId" clId="{A14EEB13-2012-4996-B0C9-46DD5A1CAFB4}" dt="2018-09-11T17:54:06.352" v="1" actId="2696"/>
          <pc:sldLayoutMkLst>
            <pc:docMk/>
            <pc:sldMasterMk cId="571665369" sldId="2147483676"/>
            <pc:sldLayoutMk cId="2146134465" sldId="2147483677"/>
          </pc:sldLayoutMkLst>
        </pc:sldLayoutChg>
        <pc:sldLayoutChg chg="del">
          <pc:chgData name="Rob Sewell" userId="c802df42025d5e1f" providerId="LiveId" clId="{A14EEB13-2012-4996-B0C9-46DD5A1CAFB4}" dt="2018-09-11T17:54:06.368" v="2" actId="2696"/>
          <pc:sldLayoutMkLst>
            <pc:docMk/>
            <pc:sldMasterMk cId="571665369" sldId="2147483676"/>
            <pc:sldLayoutMk cId="1439858105" sldId="2147483678"/>
          </pc:sldLayoutMkLst>
        </pc:sldLayoutChg>
        <pc:sldLayoutChg chg="del">
          <pc:chgData name="Rob Sewell" userId="c802df42025d5e1f" providerId="LiveId" clId="{A14EEB13-2012-4996-B0C9-46DD5A1CAFB4}" dt="2018-09-11T17:54:06.368" v="3" actId="2696"/>
          <pc:sldLayoutMkLst>
            <pc:docMk/>
            <pc:sldMasterMk cId="571665369" sldId="2147483676"/>
            <pc:sldLayoutMk cId="3262478199" sldId="2147483679"/>
          </pc:sldLayoutMkLst>
        </pc:sldLayoutChg>
        <pc:sldLayoutChg chg="del">
          <pc:chgData name="Rob Sewell" userId="c802df42025d5e1f" providerId="LiveId" clId="{A14EEB13-2012-4996-B0C9-46DD5A1CAFB4}" dt="2018-09-11T17:54:06.368" v="4" actId="2696"/>
          <pc:sldLayoutMkLst>
            <pc:docMk/>
            <pc:sldMasterMk cId="571665369" sldId="2147483676"/>
            <pc:sldLayoutMk cId="1022684876" sldId="2147483680"/>
          </pc:sldLayoutMkLst>
        </pc:sldLayoutChg>
        <pc:sldLayoutChg chg="del">
          <pc:chgData name="Rob Sewell" userId="c802df42025d5e1f" providerId="LiveId" clId="{A14EEB13-2012-4996-B0C9-46DD5A1CAFB4}" dt="2018-09-11T17:54:06.368" v="5" actId="2696"/>
          <pc:sldLayoutMkLst>
            <pc:docMk/>
            <pc:sldMasterMk cId="571665369" sldId="2147483676"/>
            <pc:sldLayoutMk cId="2659091851" sldId="2147483681"/>
          </pc:sldLayoutMkLst>
        </pc:sldLayoutChg>
        <pc:sldLayoutChg chg="del">
          <pc:chgData name="Rob Sewell" userId="c802df42025d5e1f" providerId="LiveId" clId="{A14EEB13-2012-4996-B0C9-46DD5A1CAFB4}" dt="2018-09-11T17:54:06.368" v="6" actId="2696"/>
          <pc:sldLayoutMkLst>
            <pc:docMk/>
            <pc:sldMasterMk cId="571665369" sldId="2147483676"/>
            <pc:sldLayoutMk cId="623682081" sldId="2147483682"/>
          </pc:sldLayoutMkLst>
        </pc:sldLayoutChg>
        <pc:sldLayoutChg chg="del">
          <pc:chgData name="Rob Sewell" userId="c802df42025d5e1f" providerId="LiveId" clId="{A14EEB13-2012-4996-B0C9-46DD5A1CAFB4}" dt="2018-09-11T17:54:06.368" v="7" actId="2696"/>
          <pc:sldLayoutMkLst>
            <pc:docMk/>
            <pc:sldMasterMk cId="571665369" sldId="2147483676"/>
            <pc:sldLayoutMk cId="3727958813" sldId="2147483683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ester/Peste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3.gif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2.jpg"/><Relationship Id="rId9" Type="http://schemas.openxmlformats.org/officeDocument/2006/relationships/image" Target="../media/image25.png"/><Relationship Id="rId1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22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56792"/>
            <a:ext cx="9667354" cy="392284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918497"/>
            <a:ext cx="4779354" cy="5534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7368" y="1340769"/>
            <a:ext cx="11521280" cy="51845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996664"/>
            <a:ext cx="11017224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573016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5329" y="1424811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426165" y="1421854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5" y="2172490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739655" y="2921598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C4C173-42CF-4877-90CA-73D768118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945" y="6297828"/>
            <a:ext cx="2521094" cy="476964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457E955-4777-4659-9DF5-179EE862A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116408"/>
              </p:ext>
            </p:extLst>
          </p:nvPr>
        </p:nvGraphicFramePr>
        <p:xfrm>
          <a:off x="24901499" y="5684705"/>
          <a:ext cx="1502055" cy="61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5" imgW="3398333" imgH="1386563" progId="AcroExch.Document.DC">
                  <p:embed/>
                </p:oleObj>
              </mc:Choice>
              <mc:Fallback>
                <p:oleObj name="Acrobat Document" r:id="rId5" imgW="3398333" imgH="1386563" progId="AcroExch.Document.DC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457E955-4777-4659-9DF5-179EE862A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1499" y="5684705"/>
                        <a:ext cx="1502055" cy="61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C0AE581-4135-4060-B7DD-81443C9C9B9A}"/>
              </a:ext>
            </a:extLst>
          </p:cNvPr>
          <p:cNvSpPr/>
          <p:nvPr/>
        </p:nvSpPr>
        <p:spPr>
          <a:xfrm>
            <a:off x="22379944" y="5316840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FE6C13-DB32-40AC-80D5-4552360C0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974" y="5782728"/>
            <a:ext cx="646801" cy="53450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405BEA-E865-4F20-A151-AFD344E88671}"/>
              </a:ext>
            </a:extLst>
          </p:cNvPr>
          <p:cNvSpPr/>
          <p:nvPr/>
        </p:nvSpPr>
        <p:spPr>
          <a:xfrm>
            <a:off x="14664952" y="30146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2C6363-B8A5-42ED-AB74-5EF30D4E149B}"/>
              </a:ext>
            </a:extLst>
          </p:cNvPr>
          <p:cNvSpPr/>
          <p:nvPr/>
        </p:nvSpPr>
        <p:spPr>
          <a:xfrm>
            <a:off x="14664952" y="3255577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C84BF-5F0F-4426-B539-2A79BB88BEBE}"/>
              </a:ext>
            </a:extLst>
          </p:cNvPr>
          <p:cNvSpPr/>
          <p:nvPr/>
        </p:nvSpPr>
        <p:spPr>
          <a:xfrm>
            <a:off x="14664952" y="5353577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EAC6FE-9C18-49C0-868B-A889444C2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970" y="640962"/>
            <a:ext cx="4263940" cy="1273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4F4795-9A91-42DC-88BF-BD52FA6FA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013" y="1814176"/>
            <a:ext cx="3459780" cy="8657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247A33-9EE1-4BC8-9482-F88E7E6B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72" y="789841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87E394-65CC-4D8D-8696-D27318B1F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328" y="1989866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515B3-24AC-41D9-AF4E-D1D29AD2F5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14966172" y="3896680"/>
            <a:ext cx="2512862" cy="10327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687454-130C-4E89-9917-DC1A308702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102" y="3889436"/>
            <a:ext cx="1837983" cy="9759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302F55-20D5-439D-84C9-08D3160A1C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29" y="3896881"/>
            <a:ext cx="3134387" cy="1032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C78008-C3CB-438D-A199-007FC3197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556" y="3943009"/>
            <a:ext cx="1256996" cy="9223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5BA038-F419-4440-BCC1-97F22D25D3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444" y="5714664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29D5D3-14DE-4198-9ED6-A970248D19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341" y="5714664"/>
            <a:ext cx="1442997" cy="10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A8D527-6423-4DF1-9E7A-F5A05168EEF8}"/>
              </a:ext>
            </a:extLst>
          </p:cNvPr>
          <p:cNvSpPr/>
          <p:nvPr/>
        </p:nvSpPr>
        <p:spPr>
          <a:xfrm>
            <a:off x="0" y="-11081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97CD3-2B9D-49B7-BE32-2C446465EA38}"/>
              </a:ext>
            </a:extLst>
          </p:cNvPr>
          <p:cNvSpPr/>
          <p:nvPr/>
        </p:nvSpPr>
        <p:spPr>
          <a:xfrm>
            <a:off x="0" y="3214350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14988-92F8-4AB5-A899-5529979BFB1F}"/>
              </a:ext>
            </a:extLst>
          </p:cNvPr>
          <p:cNvSpPr/>
          <p:nvPr/>
        </p:nvSpPr>
        <p:spPr>
          <a:xfrm>
            <a:off x="0" y="5312350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B638A-E327-4C60-9FDB-B0191B0F8CCF}"/>
              </a:ext>
            </a:extLst>
          </p:cNvPr>
          <p:cNvSpPr/>
          <p:nvPr/>
        </p:nvSpPr>
        <p:spPr>
          <a:xfrm>
            <a:off x="7721599" y="5312349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50282-A81F-4ACC-87F2-8582BBD00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599735"/>
            <a:ext cx="4263940" cy="1273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68335-BF09-4BDD-8119-9D2270561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61" y="1772949"/>
            <a:ext cx="3459780" cy="8657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D5915-10CE-49AB-8BF4-31B2F77DB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0" y="748614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C291E3-04E9-4853-8ACE-932ADB89B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76" y="1948639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DB343E-4BFA-464E-A8FC-B9D17E1255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301220" y="3855453"/>
            <a:ext cx="2512862" cy="1032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5F448-A5C9-42F1-966D-654B38252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50" y="3848209"/>
            <a:ext cx="1837983" cy="9759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C9541-59FC-4B20-BD5D-9B40D41B4D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77" y="3855654"/>
            <a:ext cx="3134387" cy="1032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F8F0CB-67F1-4BEC-ACFE-26CC980E9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04" y="3901782"/>
            <a:ext cx="1256996" cy="9223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C546D6-4F03-42F2-A1DE-917F67E01B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92" y="5673437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285771-FCFE-40F2-A337-9C147C9D04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89" y="5673437"/>
            <a:ext cx="1442997" cy="1021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4A82D-406E-4A66-B852-F959D63AE8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2" y="6313402"/>
            <a:ext cx="2521094" cy="476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7D375-DBA7-435D-9C7E-7D2E39F73E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29" y="5778237"/>
            <a:ext cx="646801" cy="534509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2E3EC6D-8EF5-455D-9909-ED7E77EC455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261786" y="5700279"/>
          <a:ext cx="1502055" cy="61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15" imgW="3398333" imgH="1386563" progId="AcroExch.Document.DC">
                  <p:embed/>
                </p:oleObj>
              </mc:Choice>
              <mc:Fallback>
                <p:oleObj name="Acrobat Document" r:id="rId15" imgW="3398333" imgH="1386563" progId="AcroExch.Document.DC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52E3EC6D-8EF5-455D-9909-ED7E77EC4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261786" y="5700279"/>
                        <a:ext cx="1502055" cy="61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A8F8DD4-48CA-48C5-98FF-7A1E83E24EEC}"/>
              </a:ext>
            </a:extLst>
          </p:cNvPr>
          <p:cNvSpPr/>
          <p:nvPr/>
        </p:nvSpPr>
        <p:spPr>
          <a:xfrm>
            <a:off x="6607" y="25655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59A16F-6E98-41B1-9708-83D1FD3FE129}"/>
              </a:ext>
            </a:extLst>
          </p:cNvPr>
          <p:cNvSpPr/>
          <p:nvPr/>
        </p:nvSpPr>
        <p:spPr>
          <a:xfrm>
            <a:off x="6607" y="3251086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86E1B2-E1ED-4CBB-99F2-EF20D9FC1C0E}"/>
              </a:ext>
            </a:extLst>
          </p:cNvPr>
          <p:cNvSpPr/>
          <p:nvPr/>
        </p:nvSpPr>
        <p:spPr>
          <a:xfrm>
            <a:off x="6607" y="5349086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F5395E-B2A9-4AA1-9924-3A289ECD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625" y="636471"/>
            <a:ext cx="4263940" cy="12737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161ED6-9BA9-4B96-99D9-2EF1454EC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68" y="1809685"/>
            <a:ext cx="3459780" cy="8657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E89D7D-070F-4480-87FE-24D700E9A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7" y="785350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072DB1-3C61-47DA-AA84-EA21D1EA5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983" y="1985375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05BFD1-CC33-4470-80EB-2F775EFC21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307827" y="3892189"/>
            <a:ext cx="2512862" cy="10327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B2E6A7-EC6A-4A34-B4A6-8F03159F9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57" y="3884945"/>
            <a:ext cx="1837983" cy="9759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E012441-620C-414A-8907-2AEDE6595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84" y="3892390"/>
            <a:ext cx="3134387" cy="10323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F25236-2532-4014-A90E-B4F59D1672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11" y="3938518"/>
            <a:ext cx="1256996" cy="9223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DB7951-4909-4E60-A3C2-848343CE7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99" y="5710173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D81166-BA4D-4ACF-A042-204E19A485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96" y="5710173"/>
            <a:ext cx="1442997" cy="10214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CDF0DB-3291-4814-963C-FD036AA52F03}"/>
              </a:ext>
            </a:extLst>
          </p:cNvPr>
          <p:cNvSpPr/>
          <p:nvPr/>
        </p:nvSpPr>
        <p:spPr>
          <a:xfrm>
            <a:off x="7740231" y="5332414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C74C355-3161-49AC-8CF0-80B398DAF9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61" y="5798302"/>
            <a:ext cx="646801" cy="5345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E054BFC-63DF-4215-A841-3FF3B1BEFD31}"/>
              </a:ext>
            </a:extLst>
          </p:cNvPr>
          <p:cNvSpPr/>
          <p:nvPr/>
        </p:nvSpPr>
        <p:spPr>
          <a:xfrm>
            <a:off x="25239" y="45720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4EACD1-C0EE-43CC-B106-40D90FA9F872}"/>
              </a:ext>
            </a:extLst>
          </p:cNvPr>
          <p:cNvSpPr/>
          <p:nvPr/>
        </p:nvSpPr>
        <p:spPr>
          <a:xfrm>
            <a:off x="25239" y="3271151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AA4D9E-AE3F-4617-AEAA-75742CBED268}"/>
              </a:ext>
            </a:extLst>
          </p:cNvPr>
          <p:cNvSpPr/>
          <p:nvPr/>
        </p:nvSpPr>
        <p:spPr>
          <a:xfrm>
            <a:off x="25239" y="5369151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775D294-EBDA-4E58-8FB5-C9D0F4CEC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57" y="656536"/>
            <a:ext cx="4263940" cy="127374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47787A-0D7B-4070-AFB0-3253F0E7A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00" y="1829750"/>
            <a:ext cx="3459780" cy="8657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54FC551-D370-4731-A1C5-5C47C2D11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9" y="805415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048A9B-87AC-4BDA-87CE-27E72C0D5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15" y="2005440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187A46-41CC-435E-A184-6B90F9F776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326459" y="3912254"/>
            <a:ext cx="2512862" cy="10327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1F2CE1-898C-42DB-AB94-B4079C018C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89" y="3905010"/>
            <a:ext cx="1837983" cy="9759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8407AA2-159D-4365-A92B-46C63717EB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16" y="3912455"/>
            <a:ext cx="3134387" cy="1032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DDC2BA-9743-48AA-8150-1B57765BD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843" y="3958583"/>
            <a:ext cx="1256996" cy="9223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A825411-A75E-4E52-980D-8E964C1BF8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31" y="5730238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227104B-BC08-4B4A-B7C6-14329E7180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28" y="5730238"/>
            <a:ext cx="1442997" cy="10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95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1364" y="1533492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7441B-831A-4CC8-9746-3095849B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9" y="1588452"/>
            <a:ext cx="11235920" cy="491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1" y="980728"/>
            <a:ext cx="11123018" cy="55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666379"/>
            <a:ext cx="10081119" cy="583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68B35-2E48-4D58-8E54-9F34C46D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01" y="1232756"/>
            <a:ext cx="10446998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B72A4-4F8C-46F9-8404-B8D89D82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1" y="1700808"/>
            <a:ext cx="11261578" cy="3916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444</TotalTime>
  <Words>852</Words>
  <Application>Microsoft Office PowerPoint</Application>
  <PresentationFormat>Widescreen</PresentationFormat>
  <Paragraphs>246</Paragraphs>
  <Slides>38</Slides>
  <Notes>31</Notes>
  <HiddenSlides>1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8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Acrobat Document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PowerPoint Presentation</vt:lpstr>
      <vt:lpstr>Install is easy</vt:lpstr>
      <vt:lpstr>Need an offline install?</vt:lpstr>
      <vt:lpstr>What Checks Are Available?</vt:lpstr>
      <vt:lpstr>What Checks Are Available? Use Get-DbcCheck </vt:lpstr>
      <vt:lpstr>What Configs Are Available?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2018-09-11T20:27:32Z</dcterms:modified>
</cp:coreProperties>
</file>